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Chakra Petch"/>
      <p:bold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Aldo Luna Buen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font" Target="fonts/ChakraPetch-boldItalic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ChakraPetch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4-24T14:40:53.240">
    <p:pos x="764" y="822"/>
    <p:text>https://blog.hubspot.com/website/devops-principles</p:text>
  </p:cm>
</p:cmLst>
</file>

<file path=ppt/media/image1.png>
</file>

<file path=ppt/media/image10.png>
</file>

<file path=ppt/media/image12.gif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b0e7df1845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b0e7df1845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b0e7df1845_2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b0e7df1845_2_45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b0e7df1845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1b0e7df1845_2_9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b0e7df1845_2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1b0e7df1845_2_17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b0e7df1845_2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b0e7df1845_2_1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b0e7df1845_2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1b0e7df1845_2_2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38f681285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238f6812850_0_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b0e7df1845_2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1b0e7df1845_2_29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38f681285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238f6812850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b0e7df1845_2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1b0e7df1845_2_49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image" Target="../media/image7.png"/><Relationship Id="rId5" Type="http://schemas.openxmlformats.org/officeDocument/2006/relationships/image" Target="../media/image23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14.jp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1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Relationship Id="rId4" Type="http://schemas.openxmlformats.org/officeDocument/2006/relationships/image" Target="../media/image7.png"/><Relationship Id="rId11" Type="http://schemas.openxmlformats.org/officeDocument/2006/relationships/image" Target="../media/image15.png"/><Relationship Id="rId10" Type="http://schemas.openxmlformats.org/officeDocument/2006/relationships/image" Target="../media/image22.png"/><Relationship Id="rId9" Type="http://schemas.openxmlformats.org/officeDocument/2006/relationships/image" Target="../media/image1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20.png"/><Relationship Id="rId8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4">
            <a:alphaModFix amt="57000"/>
          </a:blip>
          <a:srcRect b="0" l="0" r="0" t="0"/>
          <a:stretch/>
        </p:blipFill>
        <p:spPr>
          <a:xfrm>
            <a:off x="6817484" y="-750832"/>
            <a:ext cx="2326516" cy="20182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25"/>
          <p:cNvGrpSpPr/>
          <p:nvPr/>
        </p:nvGrpSpPr>
        <p:grpSpPr>
          <a:xfrm>
            <a:off x="640750" y="1563674"/>
            <a:ext cx="5645708" cy="2667443"/>
            <a:chOff x="0" y="-38100"/>
            <a:chExt cx="2343687" cy="983063"/>
          </a:xfrm>
        </p:grpSpPr>
        <p:sp>
          <p:nvSpPr>
            <p:cNvPr id="132" name="Google Shape;132;p25"/>
            <p:cNvSpPr/>
            <p:nvPr/>
          </p:nvSpPr>
          <p:spPr>
            <a:xfrm>
              <a:off x="0" y="0"/>
              <a:ext cx="2343687" cy="944963"/>
            </a:xfrm>
            <a:custGeom>
              <a:rect b="b" l="l" r="r" t="t"/>
              <a:pathLst>
                <a:path extrusionOk="0" h="944963" w="2343687">
                  <a:moveTo>
                    <a:pt x="0" y="0"/>
                  </a:moveTo>
                  <a:lnTo>
                    <a:pt x="2343687" y="0"/>
                  </a:lnTo>
                  <a:lnTo>
                    <a:pt x="2343687" y="944963"/>
                  </a:lnTo>
                  <a:lnTo>
                    <a:pt x="0" y="944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9525">
              <a:solidFill>
                <a:srgbClr val="EF4523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33" name="Google Shape;133;p2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4" name="Google Shape;134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604623" y="3119010"/>
            <a:ext cx="2335038" cy="2151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88908" y="1585749"/>
            <a:ext cx="4281998" cy="4185653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5"/>
          <p:cNvSpPr txBox="1"/>
          <p:nvPr/>
        </p:nvSpPr>
        <p:spPr>
          <a:xfrm>
            <a:off x="946400" y="1731300"/>
            <a:ext cx="3334800" cy="24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DevOps </a:t>
            </a:r>
            <a:endParaRPr b="1" sz="5700">
              <a:solidFill>
                <a:srgbClr val="FFFFFF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marR="0" rtl="0" algn="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marR="0" rtl="0" algn="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Agile</a:t>
            </a:r>
            <a:endParaRPr b="1" sz="5700">
              <a:solidFill>
                <a:srgbClr val="FFFFFF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grpSp>
        <p:nvGrpSpPr>
          <p:cNvPr id="137" name="Google Shape;137;p25"/>
          <p:cNvGrpSpPr/>
          <p:nvPr/>
        </p:nvGrpSpPr>
        <p:grpSpPr>
          <a:xfrm>
            <a:off x="640750" y="1267429"/>
            <a:ext cx="1957958" cy="394052"/>
            <a:chOff x="-2" y="-73"/>
            <a:chExt cx="812802" cy="254852"/>
          </a:xfrm>
        </p:grpSpPr>
        <p:sp>
          <p:nvSpPr>
            <p:cNvPr id="138" name="Google Shape;138;p25"/>
            <p:cNvSpPr/>
            <p:nvPr/>
          </p:nvSpPr>
          <p:spPr>
            <a:xfrm>
              <a:off x="0" y="0"/>
              <a:ext cx="812800" cy="254779"/>
            </a:xfrm>
            <a:custGeom>
              <a:rect b="b" l="l" r="r" t="t"/>
              <a:pathLst>
                <a:path extrusionOk="0" h="25477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54779"/>
                  </a:lnTo>
                  <a:lnTo>
                    <a:pt x="0" y="254779"/>
                  </a:lnTo>
                  <a:close/>
                </a:path>
              </a:pathLst>
            </a:custGeom>
            <a:solidFill>
              <a:srgbClr val="D94334"/>
            </a:solidFill>
            <a:ln cap="flat" cmpd="sng" w="9525">
              <a:solidFill>
                <a:srgbClr val="EF4523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39" name="Google Shape;139;p25"/>
            <p:cNvSpPr txBox="1"/>
            <p:nvPr/>
          </p:nvSpPr>
          <p:spPr>
            <a:xfrm>
              <a:off x="-2" y="-73"/>
              <a:ext cx="8127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sp>
        <p:nvSpPr>
          <p:cNvPr id="140" name="Google Shape;140;p25"/>
          <p:cNvSpPr txBox="1"/>
          <p:nvPr/>
        </p:nvSpPr>
        <p:spPr>
          <a:xfrm>
            <a:off x="2020900" y="2458650"/>
            <a:ext cx="4791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y</a:t>
            </a:r>
            <a:endParaRPr b="1" sz="5600">
              <a:solidFill>
                <a:srgbClr val="FFFFFF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4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4"/>
          <p:cNvSpPr txBox="1"/>
          <p:nvPr/>
        </p:nvSpPr>
        <p:spPr>
          <a:xfrm>
            <a:off x="1061818" y="1238863"/>
            <a:ext cx="290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Gracias</a:t>
            </a:r>
            <a:endParaRPr sz="1500"/>
          </a:p>
        </p:txBody>
      </p:sp>
      <p:pic>
        <p:nvPicPr>
          <p:cNvPr id="252" name="Google Shape;252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8912618">
            <a:off x="3760509" y="-1310665"/>
            <a:ext cx="7067085" cy="7409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8912618">
            <a:off x="-4605732" y="-5820785"/>
            <a:ext cx="7067085" cy="7409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6"/>
          <p:cNvPicPr preferRelativeResize="0"/>
          <p:nvPr/>
        </p:nvPicPr>
        <p:blipFill rotWithShape="1">
          <a:blip r:embed="rId3">
            <a:alphaModFix/>
          </a:blip>
          <a:srcRect b="33430" l="15133" r="22781" t="14152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/>
          <p:nvPr/>
        </p:nvSpPr>
        <p:spPr>
          <a:xfrm>
            <a:off x="1356550" y="509634"/>
            <a:ext cx="583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Principios DevOps</a:t>
            </a:r>
            <a:endParaRPr sz="700"/>
          </a:p>
        </p:txBody>
      </p:sp>
      <p:pic>
        <p:nvPicPr>
          <p:cNvPr id="147" name="Google Shape;147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06931" y="-330250"/>
            <a:ext cx="2120647" cy="2223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3081666">
            <a:off x="-114743" y="3929133"/>
            <a:ext cx="2120647" cy="2223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2275" y="1231500"/>
            <a:ext cx="6980950" cy="3591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0" name="Google Shape;150;p26"/>
          <p:cNvSpPr/>
          <p:nvPr/>
        </p:nvSpPr>
        <p:spPr>
          <a:xfrm>
            <a:off x="340575" y="736081"/>
            <a:ext cx="768876" cy="772323"/>
          </a:xfrm>
          <a:custGeom>
            <a:rect b="b" l="l" r="r" t="t"/>
            <a:pathLst>
              <a:path extrusionOk="0" h="812800" w="809173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26"/>
          <p:cNvGrpSpPr/>
          <p:nvPr/>
        </p:nvGrpSpPr>
        <p:grpSpPr>
          <a:xfrm>
            <a:off x="236459" y="328864"/>
            <a:ext cx="977123" cy="977123"/>
            <a:chOff x="236459" y="633664"/>
            <a:chExt cx="977123" cy="977123"/>
          </a:xfrm>
        </p:grpSpPr>
        <p:pic>
          <p:nvPicPr>
            <p:cNvPr id="152" name="Google Shape;152;p2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36459" y="633664"/>
              <a:ext cx="977123" cy="9771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p26"/>
            <p:cNvSpPr txBox="1"/>
            <p:nvPr/>
          </p:nvSpPr>
          <p:spPr>
            <a:xfrm>
              <a:off x="390692" y="822075"/>
              <a:ext cx="768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70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01</a:t>
              </a:r>
              <a:r>
                <a:rPr b="1" lang="en" sz="270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.</a:t>
              </a:r>
              <a:endParaRPr b="1" sz="2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7"/>
          <p:cNvPicPr preferRelativeResize="0"/>
          <p:nvPr/>
        </p:nvPicPr>
        <p:blipFill rotWithShape="1">
          <a:blip r:embed="rId4">
            <a:alphaModFix/>
          </a:blip>
          <a:srcRect b="33430" l="15133" r="22781" t="14152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689385">
            <a:off x="1829011" y="-1050160"/>
            <a:ext cx="3415301" cy="2962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9878005">
            <a:off x="7511198" y="60150"/>
            <a:ext cx="3259153" cy="282731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 txBox="1"/>
          <p:nvPr/>
        </p:nvSpPr>
        <p:spPr>
          <a:xfrm>
            <a:off x="1356550" y="509634"/>
            <a:ext cx="583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Principios DevOps</a:t>
            </a:r>
            <a:endParaRPr sz="700"/>
          </a:p>
        </p:txBody>
      </p:sp>
      <p:grpSp>
        <p:nvGrpSpPr>
          <p:cNvPr id="162" name="Google Shape;162;p27"/>
          <p:cNvGrpSpPr/>
          <p:nvPr/>
        </p:nvGrpSpPr>
        <p:grpSpPr>
          <a:xfrm>
            <a:off x="236459" y="328864"/>
            <a:ext cx="977123" cy="977123"/>
            <a:chOff x="236459" y="633664"/>
            <a:chExt cx="977123" cy="977123"/>
          </a:xfrm>
        </p:grpSpPr>
        <p:pic>
          <p:nvPicPr>
            <p:cNvPr id="163" name="Google Shape;163;p2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36459" y="633664"/>
              <a:ext cx="977123" cy="9771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" name="Google Shape;164;p27"/>
            <p:cNvSpPr txBox="1"/>
            <p:nvPr/>
          </p:nvSpPr>
          <p:spPr>
            <a:xfrm>
              <a:off x="390692" y="822075"/>
              <a:ext cx="768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70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01.</a:t>
              </a:r>
              <a:endParaRPr b="1" sz="2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endParaRPr>
            </a:p>
          </p:txBody>
        </p:sp>
      </p:grpSp>
      <p:pic>
        <p:nvPicPr>
          <p:cNvPr id="165" name="Google Shape;165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13575" y="1305975"/>
            <a:ext cx="7294049" cy="364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8"/>
          <p:cNvPicPr preferRelativeResize="0"/>
          <p:nvPr/>
        </p:nvPicPr>
        <p:blipFill rotWithShape="1">
          <a:blip r:embed="rId3">
            <a:alphaModFix/>
          </a:blip>
          <a:srcRect b="33430" l="15133" r="22781" t="14152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63614" y="-813859"/>
            <a:ext cx="3597333" cy="3771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8" y="3528085"/>
            <a:ext cx="2338733" cy="228611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8"/>
          <p:cNvSpPr txBox="1"/>
          <p:nvPr/>
        </p:nvSpPr>
        <p:spPr>
          <a:xfrm>
            <a:off x="1356550" y="509634"/>
            <a:ext cx="583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Ingenieros </a:t>
            </a: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DevOps</a:t>
            </a:r>
            <a:endParaRPr sz="700"/>
          </a:p>
        </p:txBody>
      </p:sp>
      <p:grpSp>
        <p:nvGrpSpPr>
          <p:cNvPr id="174" name="Google Shape;174;p28"/>
          <p:cNvGrpSpPr/>
          <p:nvPr/>
        </p:nvGrpSpPr>
        <p:grpSpPr>
          <a:xfrm>
            <a:off x="236459" y="328864"/>
            <a:ext cx="977123" cy="977123"/>
            <a:chOff x="236459" y="633664"/>
            <a:chExt cx="977123" cy="977123"/>
          </a:xfrm>
        </p:grpSpPr>
        <p:pic>
          <p:nvPicPr>
            <p:cNvPr id="175" name="Google Shape;175;p2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36459" y="633664"/>
              <a:ext cx="977123" cy="9771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6" name="Google Shape;176;p28"/>
            <p:cNvSpPr txBox="1"/>
            <p:nvPr/>
          </p:nvSpPr>
          <p:spPr>
            <a:xfrm>
              <a:off x="390692" y="822075"/>
              <a:ext cx="768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70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02.</a:t>
              </a:r>
              <a:endParaRPr b="1" sz="2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endParaRPr>
            </a:p>
          </p:txBody>
        </p:sp>
      </p:grpSp>
      <p:pic>
        <p:nvPicPr>
          <p:cNvPr id="177" name="Google Shape;177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40525" y="1305975"/>
            <a:ext cx="6320101" cy="36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9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9"/>
          <p:cNvPicPr preferRelativeResize="0"/>
          <p:nvPr/>
        </p:nvPicPr>
        <p:blipFill rotWithShape="1">
          <a:blip r:embed="rId4">
            <a:alphaModFix amt="70000"/>
          </a:blip>
          <a:srcRect b="0" l="0" r="0" t="0"/>
          <a:stretch/>
        </p:blipFill>
        <p:spPr>
          <a:xfrm>
            <a:off x="3625865" y="-1879802"/>
            <a:ext cx="4924159" cy="427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081262">
            <a:off x="-868897" y="3348062"/>
            <a:ext cx="3007373" cy="260889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9"/>
          <p:cNvSpPr txBox="1"/>
          <p:nvPr/>
        </p:nvSpPr>
        <p:spPr>
          <a:xfrm>
            <a:off x="1356550" y="509625"/>
            <a:ext cx="769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YBIYRI y servicios always-on</a:t>
            </a:r>
            <a:endParaRPr sz="700"/>
          </a:p>
        </p:txBody>
      </p:sp>
      <p:grpSp>
        <p:nvGrpSpPr>
          <p:cNvPr id="186" name="Google Shape;186;p29"/>
          <p:cNvGrpSpPr/>
          <p:nvPr/>
        </p:nvGrpSpPr>
        <p:grpSpPr>
          <a:xfrm>
            <a:off x="236459" y="328864"/>
            <a:ext cx="977123" cy="977123"/>
            <a:chOff x="236459" y="633664"/>
            <a:chExt cx="977123" cy="977123"/>
          </a:xfrm>
        </p:grpSpPr>
        <p:pic>
          <p:nvPicPr>
            <p:cNvPr id="187" name="Google Shape;187;p2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36459" y="633664"/>
              <a:ext cx="977123" cy="9771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8" name="Google Shape;188;p29"/>
            <p:cNvSpPr txBox="1"/>
            <p:nvPr/>
          </p:nvSpPr>
          <p:spPr>
            <a:xfrm>
              <a:off x="390692" y="822075"/>
              <a:ext cx="768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70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03.</a:t>
              </a:r>
              <a:endParaRPr b="1" sz="2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endParaRPr>
            </a:p>
          </p:txBody>
        </p:sp>
      </p:grpSp>
      <p:pic>
        <p:nvPicPr>
          <p:cNvPr id="189" name="Google Shape;18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70662" y="1305975"/>
            <a:ext cx="5402674" cy="361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0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0"/>
          <p:cNvPicPr preferRelativeResize="0"/>
          <p:nvPr/>
        </p:nvPicPr>
        <p:blipFill rotWithShape="1">
          <a:blip r:embed="rId4">
            <a:alphaModFix amt="70000"/>
          </a:blip>
          <a:srcRect b="0" l="0" r="0" t="0"/>
          <a:stretch/>
        </p:blipFill>
        <p:spPr>
          <a:xfrm flipH="1">
            <a:off x="5753041" y="1507135"/>
            <a:ext cx="4921324" cy="4271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081262">
            <a:off x="-1019272" y="1526412"/>
            <a:ext cx="3007373" cy="2608893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0"/>
          <p:cNvSpPr txBox="1"/>
          <p:nvPr/>
        </p:nvSpPr>
        <p:spPr>
          <a:xfrm>
            <a:off x="1356550" y="509625"/>
            <a:ext cx="769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YBIYRI</a:t>
            </a: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 y servicios always-on</a:t>
            </a:r>
            <a:endParaRPr sz="700"/>
          </a:p>
        </p:txBody>
      </p:sp>
      <p:grpSp>
        <p:nvGrpSpPr>
          <p:cNvPr id="198" name="Google Shape;198;p30"/>
          <p:cNvGrpSpPr/>
          <p:nvPr/>
        </p:nvGrpSpPr>
        <p:grpSpPr>
          <a:xfrm>
            <a:off x="236459" y="328864"/>
            <a:ext cx="977123" cy="977123"/>
            <a:chOff x="236459" y="633664"/>
            <a:chExt cx="977123" cy="977123"/>
          </a:xfrm>
        </p:grpSpPr>
        <p:pic>
          <p:nvPicPr>
            <p:cNvPr id="199" name="Google Shape;199;p3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36459" y="633664"/>
              <a:ext cx="977123" cy="9771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0" name="Google Shape;200;p30"/>
            <p:cNvSpPr txBox="1"/>
            <p:nvPr/>
          </p:nvSpPr>
          <p:spPr>
            <a:xfrm>
              <a:off x="390692" y="822075"/>
              <a:ext cx="768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70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03.</a:t>
              </a:r>
              <a:endParaRPr b="1" sz="2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endParaRPr>
            </a:p>
          </p:txBody>
        </p:sp>
      </p:grpSp>
      <p:pic>
        <p:nvPicPr>
          <p:cNvPr id="201" name="Google Shape;201;p30"/>
          <p:cNvPicPr preferRelativeResize="0"/>
          <p:nvPr/>
        </p:nvPicPr>
        <p:blipFill rotWithShape="1">
          <a:blip r:embed="rId6">
            <a:alphaModFix/>
          </a:blip>
          <a:srcRect b="27256" l="11701" r="15708" t="0"/>
          <a:stretch/>
        </p:blipFill>
        <p:spPr>
          <a:xfrm>
            <a:off x="1749600" y="1305975"/>
            <a:ext cx="6387250" cy="361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1"/>
          <p:cNvPicPr preferRelativeResize="0"/>
          <p:nvPr/>
        </p:nvPicPr>
        <p:blipFill rotWithShape="1">
          <a:blip r:embed="rId3">
            <a:alphaModFix/>
          </a:blip>
          <a:srcRect b="33430" l="15133" r="22781" t="1415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1"/>
          <p:cNvSpPr/>
          <p:nvPr/>
        </p:nvSpPr>
        <p:spPr>
          <a:xfrm>
            <a:off x="3721987" y="2185606"/>
            <a:ext cx="768876" cy="772323"/>
          </a:xfrm>
          <a:custGeom>
            <a:rect b="b" l="l" r="r" t="t"/>
            <a:pathLst>
              <a:path extrusionOk="0" h="812800" w="809173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31"/>
          <p:cNvPicPr preferRelativeResize="0"/>
          <p:nvPr/>
        </p:nvPicPr>
        <p:blipFill rotWithShape="1">
          <a:blip r:embed="rId4">
            <a:alphaModFix/>
          </a:blip>
          <a:srcRect b="870" l="-3440" r="3439" t="-870"/>
          <a:stretch/>
        </p:blipFill>
        <p:spPr>
          <a:xfrm rot="1689170">
            <a:off x="4550280" y="-458186"/>
            <a:ext cx="5779622" cy="6059892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1"/>
          <p:cNvSpPr txBox="1"/>
          <p:nvPr/>
        </p:nvSpPr>
        <p:spPr>
          <a:xfrm>
            <a:off x="1356550" y="509625"/>
            <a:ext cx="769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Agile a escala</a:t>
            </a:r>
            <a:endParaRPr sz="700"/>
          </a:p>
        </p:txBody>
      </p:sp>
      <p:grpSp>
        <p:nvGrpSpPr>
          <p:cNvPr id="210" name="Google Shape;210;p31"/>
          <p:cNvGrpSpPr/>
          <p:nvPr/>
        </p:nvGrpSpPr>
        <p:grpSpPr>
          <a:xfrm>
            <a:off x="236459" y="328864"/>
            <a:ext cx="977123" cy="977123"/>
            <a:chOff x="236459" y="633664"/>
            <a:chExt cx="977123" cy="977123"/>
          </a:xfrm>
        </p:grpSpPr>
        <p:pic>
          <p:nvPicPr>
            <p:cNvPr id="211" name="Google Shape;211;p3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36459" y="633664"/>
              <a:ext cx="977123" cy="9771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" name="Google Shape;212;p31"/>
            <p:cNvSpPr txBox="1"/>
            <p:nvPr/>
          </p:nvSpPr>
          <p:spPr>
            <a:xfrm>
              <a:off x="390692" y="822075"/>
              <a:ext cx="768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70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04.</a:t>
              </a:r>
              <a:endParaRPr b="1" sz="2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endParaRPr>
            </a:p>
          </p:txBody>
        </p:sp>
      </p:grpSp>
      <p:pic>
        <p:nvPicPr>
          <p:cNvPr id="213" name="Google Shape;213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2121322">
            <a:off x="189220" y="1502701"/>
            <a:ext cx="627311" cy="657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756278">
            <a:off x="161768" y="2091154"/>
            <a:ext cx="1435266" cy="1504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8292743">
            <a:off x="1515904" y="2947343"/>
            <a:ext cx="2551943" cy="2675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30849" y="1305975"/>
            <a:ext cx="4927950" cy="363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2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20396" y="117275"/>
            <a:ext cx="5232577" cy="548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70459" y="3467910"/>
            <a:ext cx="2338733" cy="228611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2"/>
          <p:cNvSpPr txBox="1"/>
          <p:nvPr/>
        </p:nvSpPr>
        <p:spPr>
          <a:xfrm>
            <a:off x="1356550" y="509625"/>
            <a:ext cx="769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Agile a escala</a:t>
            </a:r>
            <a:endParaRPr sz="700"/>
          </a:p>
        </p:txBody>
      </p:sp>
      <p:grpSp>
        <p:nvGrpSpPr>
          <p:cNvPr id="225" name="Google Shape;225;p32"/>
          <p:cNvGrpSpPr/>
          <p:nvPr/>
        </p:nvGrpSpPr>
        <p:grpSpPr>
          <a:xfrm>
            <a:off x="236459" y="328864"/>
            <a:ext cx="977123" cy="977123"/>
            <a:chOff x="236459" y="633664"/>
            <a:chExt cx="977123" cy="977123"/>
          </a:xfrm>
        </p:grpSpPr>
        <p:pic>
          <p:nvPicPr>
            <p:cNvPr id="226" name="Google Shape;226;p3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36459" y="633664"/>
              <a:ext cx="977123" cy="9771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7" name="Google Shape;227;p32"/>
            <p:cNvSpPr txBox="1"/>
            <p:nvPr/>
          </p:nvSpPr>
          <p:spPr>
            <a:xfrm>
              <a:off x="390692" y="822075"/>
              <a:ext cx="768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70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04.</a:t>
              </a:r>
              <a:endParaRPr b="1" sz="2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endParaRPr>
            </a:p>
          </p:txBody>
        </p:sp>
      </p:grpSp>
      <p:pic>
        <p:nvPicPr>
          <p:cNvPr id="228" name="Google Shape;228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11864" y="1413725"/>
            <a:ext cx="2713207" cy="15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025" y="1413725"/>
            <a:ext cx="2482404" cy="154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88488" y="117264"/>
            <a:ext cx="3678738" cy="2360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04412" y="2571762"/>
            <a:ext cx="3062825" cy="248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36450" y="2722650"/>
            <a:ext cx="5408374" cy="242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3"/>
          <p:cNvPicPr preferRelativeResize="0"/>
          <p:nvPr/>
        </p:nvPicPr>
        <p:blipFill rotWithShape="1">
          <a:blip r:embed="rId3">
            <a:alphaModFix/>
          </a:blip>
          <a:srcRect b="33430" l="15133" r="22781" t="1415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6213143">
            <a:off x="6802161" y="-1865884"/>
            <a:ext cx="4282236" cy="4489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7470391">
            <a:off x="-1073409" y="3362979"/>
            <a:ext cx="4282236" cy="4489894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3"/>
          <p:cNvSpPr txBox="1"/>
          <p:nvPr/>
        </p:nvSpPr>
        <p:spPr>
          <a:xfrm>
            <a:off x="1356550" y="509625"/>
            <a:ext cx="769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Relación entre </a:t>
            </a: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Agile y DevOps</a:t>
            </a:r>
            <a:endParaRPr sz="700"/>
          </a:p>
        </p:txBody>
      </p:sp>
      <p:grpSp>
        <p:nvGrpSpPr>
          <p:cNvPr id="241" name="Google Shape;241;p33"/>
          <p:cNvGrpSpPr/>
          <p:nvPr/>
        </p:nvGrpSpPr>
        <p:grpSpPr>
          <a:xfrm>
            <a:off x="236459" y="328864"/>
            <a:ext cx="977123" cy="977123"/>
            <a:chOff x="236459" y="633664"/>
            <a:chExt cx="977123" cy="977123"/>
          </a:xfrm>
        </p:grpSpPr>
        <p:pic>
          <p:nvPicPr>
            <p:cNvPr id="242" name="Google Shape;242;p3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36459" y="633664"/>
              <a:ext cx="977123" cy="9771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3" name="Google Shape;243;p33"/>
            <p:cNvSpPr txBox="1"/>
            <p:nvPr/>
          </p:nvSpPr>
          <p:spPr>
            <a:xfrm>
              <a:off x="390692" y="822075"/>
              <a:ext cx="768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70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05.</a:t>
              </a:r>
              <a:endParaRPr b="1" sz="27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endParaRPr>
            </a:p>
          </p:txBody>
        </p:sp>
      </p:grpSp>
      <p:sp>
        <p:nvSpPr>
          <p:cNvPr id="244" name="Google Shape;244;p33"/>
          <p:cNvSpPr txBox="1"/>
          <p:nvPr/>
        </p:nvSpPr>
        <p:spPr>
          <a:xfrm>
            <a:off x="471200" y="1523225"/>
            <a:ext cx="5925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chemeClr val="lt1"/>
                </a:solidFill>
              </a:rPr>
              <a:t>«</a:t>
            </a:r>
            <a:r>
              <a:rPr i="1" lang="en" sz="2000">
                <a:solidFill>
                  <a:schemeClr val="lt1"/>
                </a:solidFill>
              </a:rPr>
              <a:t>Mucha gente cree que "ágil" </a:t>
            </a:r>
            <a:endParaRPr i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chemeClr val="lt1"/>
                </a:solidFill>
              </a:rPr>
              <a:t>equivale a scrum </a:t>
            </a:r>
            <a:endParaRPr i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chemeClr val="lt1"/>
                </a:solidFill>
              </a:rPr>
              <a:t>y DevOps equivale </a:t>
            </a:r>
            <a:endParaRPr i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chemeClr val="lt1"/>
                </a:solidFill>
              </a:rPr>
              <a:t>a entrega continua».</a:t>
            </a:r>
            <a:endParaRPr i="1" sz="2000">
              <a:solidFill>
                <a:schemeClr val="lt1"/>
              </a:solidFill>
            </a:endParaRPr>
          </a:p>
        </p:txBody>
      </p:sp>
      <p:pic>
        <p:nvPicPr>
          <p:cNvPr id="245" name="Google Shape;245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1075" y="1523225"/>
            <a:ext cx="3449251" cy="344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